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0" r:id="rId7"/>
    <p:sldId id="269" r:id="rId8"/>
    <p:sldId id="262" r:id="rId9"/>
    <p:sldId id="268" r:id="rId10"/>
    <p:sldId id="265" r:id="rId11"/>
    <p:sldId id="263" r:id="rId12"/>
    <p:sldId id="264" r:id="rId13"/>
    <p:sldId id="266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D4324-FE0E-4D98-B8D2-3AB69D41E5A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18296-93FE-45CB-ADFC-6A336F681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3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21 in </a:t>
            </a:r>
            <a:r>
              <a:rPr lang="en-US" dirty="0" err="1"/>
              <a:t>wandb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6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02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2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618296-93FE-45CB-ADFC-6A336F681A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2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36D6-ADAE-9850-E7F4-B1460FF5C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566BF-0343-1273-3A0B-A11FCD3B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0FFBB-E01C-7AD4-6BAA-95CBB89FE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465F7-C297-B0C3-E47A-82DBAD587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3457D-0866-8AFC-13FB-455EE31D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58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69058-0C8D-85E5-A778-3AB7AAE93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E1352-00CA-E069-E085-90F18852E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50AF2-C97A-0EB8-4AD8-6616F51C7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C5466-FD68-A638-5F73-04E57987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E4972-626F-DEB7-C98B-DA47F098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9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6F053A-64F9-E6C4-E4E9-1AEB9AE1E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93FC1-8A4F-1F56-F5AC-5ECA65F2A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7C045-7B6F-03B8-0D62-2746D134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1BD0F-2064-45B0-94E5-06C20B054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64599-9D76-6620-E184-52F7BDB6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8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6A81-C7EF-76B4-1E97-026B3A2C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EEF0B-D053-AFD7-AE30-486392458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0682-235D-5CF9-94D3-25DEC37C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8F55A-6EFC-1255-4487-C12ACBFE6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E602E-5388-CBB5-FF2B-8C9BE62E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91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A0E33-9692-86AF-9BA7-DA70A899E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A4F83-9316-E27A-7A26-8577F833F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27CC4-6603-6C8E-F131-3B9B3B14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A998F-CE0C-93D5-C334-0AA71330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FEAE7-0465-6DE2-4AA3-80F65E04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6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FF2B-3081-14B8-6977-B26C9E00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1362B-9E75-5EDE-E0FB-8F2EB7F0C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BC17A-1DEA-1A9A-4A45-CC6DEE3E0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CC47D-8220-CD63-7D6F-0B92827A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D82D-7335-5CD2-EFD2-9358B792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49AF4-5111-B692-6021-01BD1FA48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473AD-D045-EFF8-64CE-024CC89C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73472-32AD-AAF1-3742-56BB98198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C10FF-B633-8D3E-B9B8-EA061BEB2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1843D1-06AE-55D6-5162-9B9104B71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2F2C4-C48B-E3AB-58DE-95561774C8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13C42-9468-8386-694F-964BF5D24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940555-FA35-681D-A315-952A8B25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7C3170-D943-883B-83C9-50E75AB8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9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530C-D4E3-AC1A-0D62-9057F10A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41CAA-F8A8-904F-CAC9-C82691B31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A5B2D-BBC2-9691-6E74-0B172BE4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ECD2B-6B45-2FCC-736E-38A075B72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96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1EEC94-ED70-CD05-2CB8-1CA066DC9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4A8157-307B-5FF2-CCE6-B4D0F574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79E29-8146-9ACB-241E-7B9669B4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77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95F8E-F396-E8D3-2489-8A3EB350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7B407-D8BB-332E-5F3D-2E7E1BE11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7F9-268E-3982-7022-7A425CC6C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8D676-A7B5-6A71-1044-A5038E0D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A6CC1-BF9B-E340-DDBB-E1A87AC9F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D37CE-2EAC-2E3D-81C7-17CADA8D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5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4BC4-CEC3-8CB8-B944-A493F13FF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BA09F9-377D-5B6C-5C3D-715ABA13A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EE3C4-DC20-58EF-0E37-28D638324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61F9C-2616-384D-DE57-C5C8C22D8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2871E-D7F1-30E3-4137-82BBBCBE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57050-3FD2-4FE7-785E-3A6EF2F8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9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F6B6D8-4B68-D6DC-F394-C0F37555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3DF0C-323E-AC5E-B6B4-51E685AB1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F5E8E-31A4-807A-5567-C88A2234DA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8A240-CBBC-4D92-8A8F-0C7309D4050C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2845-AA45-36E2-04C0-8BFA70BA5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46989-A57B-ED56-120E-FF0D32B2E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2C96A3-7987-489D-889F-03FCBB2CD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0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444B41-9F1F-EDEF-61ED-AC2EDD4E1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3353"/>
            <a:ext cx="12192000" cy="34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00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514600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 markers, DICE-CE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29/7/2024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5AB9BC-3A2B-355D-270D-256AEE293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30" y="1390318"/>
            <a:ext cx="5988540" cy="4962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BB6893-8A74-9F6E-0236-7B9CA2E0E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496" y="6363712"/>
            <a:ext cx="2086266" cy="11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48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383971" y="727429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VIT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WITHOUT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3/8/2024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372581-FF09-221B-F527-F0980D4DD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469" y="6197237"/>
            <a:ext cx="3372321" cy="333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338270-4D6A-D85D-9B4D-9B7DE13B6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88" y="1712293"/>
            <a:ext cx="10098024" cy="432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37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D2813-F464-1974-3CB5-B0A4E5C4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693" y="1398963"/>
            <a:ext cx="8860614" cy="513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14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52528E-A084-2A6A-A90E-524A01A04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392" y="1689088"/>
            <a:ext cx="9056473" cy="516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86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048000" y="642648"/>
            <a:ext cx="60960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sz="4400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10/8/2024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1E34C-0527-5689-3EB0-78E8498D0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173" y="1390033"/>
            <a:ext cx="9312912" cy="535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3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917371" y="596800"/>
            <a:ext cx="635725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VIT</a:t>
            </a:r>
            <a:r>
              <a:rPr lang="he-IL" sz="4400" dirty="0">
                <a:latin typeface="+mj-lt"/>
                <a:ea typeface="+mj-ea"/>
                <a:cs typeface="+mj-cs"/>
              </a:rPr>
              <a:t>_</a:t>
            </a:r>
            <a:r>
              <a:rPr lang="en-US" sz="4400" dirty="0">
                <a:latin typeface="+mj-lt"/>
                <a:ea typeface="+mj-ea"/>
                <a:cs typeface="+mj-cs"/>
              </a:rPr>
              <a:t>UNET WITH</a:t>
            </a:r>
            <a:r>
              <a:rPr lang="he-IL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>
                <a:latin typeface="+mj-lt"/>
                <a:ea typeface="+mj-ea"/>
                <a:cs typeface="+mj-cs"/>
              </a:rPr>
              <a:t>MARKERS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11/8/2024</a:t>
            </a:r>
          </a:p>
        </p:txBody>
      </p:sp>
    </p:spTree>
    <p:extLst>
      <p:ext uri="{BB962C8B-B14F-4D97-AF65-F5344CB8AC3E}">
        <p14:creationId xmlns:p14="http://schemas.microsoft.com/office/powerpoint/2010/main" val="323343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C2978-496C-13CF-E88F-B98BD755B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3351"/>
            <a:ext cx="12192000" cy="353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83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98F8-7C00-D179-3497-A6F9F5B32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386" y="1390318"/>
            <a:ext cx="9109499" cy="5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72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6B407D-604E-FA5F-5404-17A54C95F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945" y="1341804"/>
            <a:ext cx="3296110" cy="2953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2CEA87-8465-5E4C-05F5-A4438CBA0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92" y="1637120"/>
            <a:ext cx="12192000" cy="522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5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4162E-1ABC-77B4-3598-824113925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0140"/>
            <a:ext cx="12192000" cy="2368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547791-C054-55EB-43DB-76932D7A0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415" y="5335683"/>
            <a:ext cx="8021169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0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Testing the augmentations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30" y="1524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27/6/2024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BCA29C-1F18-C918-8602-7BD4AF5E1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2108"/>
            <a:ext cx="12192000" cy="337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84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743200" y="729747"/>
            <a:ext cx="6705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without markers, 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28/7/2024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224AA7-FB77-74DA-1514-C9F3A5896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99188"/>
            <a:ext cx="6096000" cy="50459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D5D41D-BFA7-1ECC-9816-564F1393D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206" y="6545094"/>
            <a:ext cx="2114845" cy="14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94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2145350" y="534446"/>
            <a:ext cx="81625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without markers, DICE-CE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28/7/2024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3A7297-6F37-60CE-0684-D15CB73C1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859" y="6530761"/>
            <a:ext cx="2900282" cy="184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D003E-2409-7C31-F9C8-09B7C840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864" y="1303887"/>
            <a:ext cx="6289529" cy="521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1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2E3FC0-E8A6-8030-A2FF-B6E3DAE0D3D6}"/>
              </a:ext>
            </a:extLst>
          </p:cNvPr>
          <p:cNvSpPr txBox="1"/>
          <p:nvPr/>
        </p:nvSpPr>
        <p:spPr>
          <a:xfrm>
            <a:off x="3254827" y="620877"/>
            <a:ext cx="74240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+mj-lt"/>
                <a:ea typeface="+mj-ea"/>
                <a:cs typeface="+mj-cs"/>
              </a:rPr>
              <a:t>3d-unet with markers, 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FF5F95-2EC8-0C60-8E2F-9C87AC32E1E7}"/>
              </a:ext>
            </a:extLst>
          </p:cNvPr>
          <p:cNvSpPr txBox="1"/>
          <p:nvPr/>
        </p:nvSpPr>
        <p:spPr>
          <a:xfrm>
            <a:off x="130629" y="1426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ptos (Body)"/>
              </a:rPr>
              <a:t>29/7/2024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0DFC6-0A65-C973-664D-19D456049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528" y="1390318"/>
            <a:ext cx="6244943" cy="51404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B0E77D-089C-F6E4-68EE-2B026D5F9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33" y="6543851"/>
            <a:ext cx="2095792" cy="17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47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6527</TotalTime>
  <Words>81</Words>
  <Application>Microsoft Office PowerPoint</Application>
  <PresentationFormat>Widescreen</PresentationFormat>
  <Paragraphs>36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(Body)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thomas mendelson</dc:creator>
  <cp:lastModifiedBy>thomas mendelson</cp:lastModifiedBy>
  <cp:revision>5</cp:revision>
  <dcterms:created xsi:type="dcterms:W3CDTF">2024-06-25T12:17:56Z</dcterms:created>
  <dcterms:modified xsi:type="dcterms:W3CDTF">2024-08-11T19:09:56Z</dcterms:modified>
</cp:coreProperties>
</file>

<file path=docProps/thumbnail.jpeg>
</file>